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339" r:id="rId4"/>
    <p:sldId id="349" r:id="rId5"/>
    <p:sldId id="326" r:id="rId6"/>
    <p:sldId id="327" r:id="rId7"/>
    <p:sldId id="328" r:id="rId8"/>
    <p:sldId id="319" r:id="rId9"/>
    <p:sldId id="325" r:id="rId10"/>
    <p:sldId id="322" r:id="rId11"/>
    <p:sldId id="323" r:id="rId12"/>
    <p:sldId id="329" r:id="rId13"/>
    <p:sldId id="348" r:id="rId14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D78FD-964C-4217-92C9-A90F1A44DEDC}" v="89" dt="2023-12-04T18:27:56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echolz" userId="4917ae60-fc73-43e5-8d09-765bcb4bf3ab" providerId="ADAL" clId="{322D78FD-964C-4217-92C9-A90F1A44DEDC}"/>
    <pc:docChg chg="delSld modSld">
      <pc:chgData name="Mark Becholz" userId="4917ae60-fc73-43e5-8d09-765bcb4bf3ab" providerId="ADAL" clId="{322D78FD-964C-4217-92C9-A90F1A44DEDC}" dt="2023-12-04T19:24:02.986" v="124" actId="47"/>
      <pc:docMkLst>
        <pc:docMk/>
      </pc:docMkLst>
      <pc:sldChg chg="modSp del mod">
        <pc:chgData name="Mark Becholz" userId="4917ae60-fc73-43e5-8d09-765bcb4bf3ab" providerId="ADAL" clId="{322D78FD-964C-4217-92C9-A90F1A44DEDC}" dt="2023-12-04T19:24:00.632" v="123" actId="47"/>
        <pc:sldMkLst>
          <pc:docMk/>
          <pc:sldMk cId="0" sldId="256"/>
        </pc:sldMkLst>
        <pc:spChg chg="mod">
          <ac:chgData name="Mark Becholz" userId="4917ae60-fc73-43e5-8d09-765bcb4bf3ab" providerId="ADAL" clId="{322D78FD-964C-4217-92C9-A90F1A44DEDC}" dt="2023-12-04T18:16:27.873" v="28" actId="20577"/>
          <ac:spMkLst>
            <pc:docMk/>
            <pc:sldMk cId="0" sldId="256"/>
            <ac:spMk id="4098" creationId="{8AEDA1DA-445A-497D-BA4A-6BBC182B8339}"/>
          </ac:spMkLst>
        </pc:spChg>
      </pc:sldChg>
      <pc:sldChg chg="del">
        <pc:chgData name="Mark Becholz" userId="4917ae60-fc73-43e5-8d09-765bcb4bf3ab" providerId="ADAL" clId="{322D78FD-964C-4217-92C9-A90F1A44DEDC}" dt="2023-12-04T19:24:02.986" v="124" actId="47"/>
        <pc:sldMkLst>
          <pc:docMk/>
          <pc:sldMk cId="2110801155" sldId="257"/>
        </pc:sldMkLst>
      </pc:sldChg>
      <pc:sldChg chg="del">
        <pc:chgData name="Mark Becholz" userId="4917ae60-fc73-43e5-8d09-765bcb4bf3ab" providerId="ADAL" clId="{322D78FD-964C-4217-92C9-A90F1A44DEDC}" dt="2023-12-04T18:16:41.211" v="48" actId="47"/>
        <pc:sldMkLst>
          <pc:docMk/>
          <pc:sldMk cId="2942570124" sldId="258"/>
        </pc:sldMkLst>
      </pc:sldChg>
      <pc:sldChg chg="del">
        <pc:chgData name="Mark Becholz" userId="4917ae60-fc73-43e5-8d09-765bcb4bf3ab" providerId="ADAL" clId="{322D78FD-964C-4217-92C9-A90F1A44DEDC}" dt="2023-12-04T18:16:41.787" v="49" actId="47"/>
        <pc:sldMkLst>
          <pc:docMk/>
          <pc:sldMk cId="3757947584" sldId="259"/>
        </pc:sldMkLst>
      </pc:sldChg>
      <pc:sldChg chg="del">
        <pc:chgData name="Mark Becholz" userId="4917ae60-fc73-43e5-8d09-765bcb4bf3ab" providerId="ADAL" clId="{322D78FD-964C-4217-92C9-A90F1A44DEDC}" dt="2023-12-04T18:16:42.745" v="50" actId="47"/>
        <pc:sldMkLst>
          <pc:docMk/>
          <pc:sldMk cId="155600822" sldId="260"/>
        </pc:sldMkLst>
      </pc:sldChg>
      <pc:sldChg chg="del">
        <pc:chgData name="Mark Becholz" userId="4917ae60-fc73-43e5-8d09-765bcb4bf3ab" providerId="ADAL" clId="{322D78FD-964C-4217-92C9-A90F1A44DEDC}" dt="2023-12-04T19:23:52.418" v="122" actId="47"/>
        <pc:sldMkLst>
          <pc:docMk/>
          <pc:sldMk cId="3147941376" sldId="261"/>
        </pc:sldMkLst>
      </pc:sldChg>
      <pc:sldChg chg="del">
        <pc:chgData name="Mark Becholz" userId="4917ae60-fc73-43e5-8d09-765bcb4bf3ab" providerId="ADAL" clId="{322D78FD-964C-4217-92C9-A90F1A44DEDC}" dt="2023-12-04T19:23:43.540" v="121" actId="47"/>
        <pc:sldMkLst>
          <pc:docMk/>
          <pc:sldMk cId="2874082867" sldId="330"/>
        </pc:sldMkLst>
      </pc:sldChg>
      <pc:sldChg chg="del">
        <pc:chgData name="Mark Becholz" userId="4917ae60-fc73-43e5-8d09-765bcb4bf3ab" providerId="ADAL" clId="{322D78FD-964C-4217-92C9-A90F1A44DEDC}" dt="2023-12-04T19:23:43.540" v="121" actId="47"/>
        <pc:sldMkLst>
          <pc:docMk/>
          <pc:sldMk cId="2366312618" sldId="331"/>
        </pc:sldMkLst>
      </pc:sldChg>
      <pc:sldChg chg="del">
        <pc:chgData name="Mark Becholz" userId="4917ae60-fc73-43e5-8d09-765bcb4bf3ab" providerId="ADAL" clId="{322D78FD-964C-4217-92C9-A90F1A44DEDC}" dt="2023-12-04T19:23:43.540" v="121" actId="47"/>
        <pc:sldMkLst>
          <pc:docMk/>
          <pc:sldMk cId="793108381" sldId="332"/>
        </pc:sldMkLst>
      </pc:sldChg>
      <pc:sldChg chg="del">
        <pc:chgData name="Mark Becholz" userId="4917ae60-fc73-43e5-8d09-765bcb4bf3ab" providerId="ADAL" clId="{322D78FD-964C-4217-92C9-A90F1A44DEDC}" dt="2023-12-04T19:23:43.540" v="121" actId="47"/>
        <pc:sldMkLst>
          <pc:docMk/>
          <pc:sldMk cId="2467006213" sldId="333"/>
        </pc:sldMkLst>
      </pc:sldChg>
      <pc:sldChg chg="del">
        <pc:chgData name="Mark Becholz" userId="4917ae60-fc73-43e5-8d09-765bcb4bf3ab" providerId="ADAL" clId="{322D78FD-964C-4217-92C9-A90F1A44DEDC}" dt="2023-12-04T19:23:43.540" v="121" actId="47"/>
        <pc:sldMkLst>
          <pc:docMk/>
          <pc:sldMk cId="2943787109" sldId="335"/>
        </pc:sldMkLst>
      </pc:sldChg>
      <pc:sldChg chg="del">
        <pc:chgData name="Mark Becholz" userId="4917ae60-fc73-43e5-8d09-765bcb4bf3ab" providerId="ADAL" clId="{322D78FD-964C-4217-92C9-A90F1A44DEDC}" dt="2023-12-04T19:23:43.540" v="121" actId="47"/>
        <pc:sldMkLst>
          <pc:docMk/>
          <pc:sldMk cId="1035411395" sldId="336"/>
        </pc:sldMkLst>
      </pc:sldChg>
      <pc:sldChg chg="del">
        <pc:chgData name="Mark Becholz" userId="4917ae60-fc73-43e5-8d09-765bcb4bf3ab" providerId="ADAL" clId="{322D78FD-964C-4217-92C9-A90F1A44DEDC}" dt="2023-12-04T19:23:43.540" v="121" actId="47"/>
        <pc:sldMkLst>
          <pc:docMk/>
          <pc:sldMk cId="1134641621" sldId="337"/>
        </pc:sldMkLst>
      </pc:sldChg>
      <pc:sldChg chg="addSp modSp modAnim">
        <pc:chgData name="Mark Becholz" userId="4917ae60-fc73-43e5-8d09-765bcb4bf3ab" providerId="ADAL" clId="{322D78FD-964C-4217-92C9-A90F1A44DEDC}" dt="2023-12-04T18:27:56.698" v="120" actId="1076"/>
        <pc:sldMkLst>
          <pc:docMk/>
          <pc:sldMk cId="3579554336" sldId="339"/>
        </pc:sldMkLst>
        <pc:spChg chg="mod">
          <ac:chgData name="Mark Becholz" userId="4917ae60-fc73-43e5-8d09-765bcb4bf3ab" providerId="ADAL" clId="{322D78FD-964C-4217-92C9-A90F1A44DEDC}" dt="2023-12-04T18:17:15.985" v="112" actId="20577"/>
          <ac:spMkLst>
            <pc:docMk/>
            <pc:sldMk cId="3579554336" sldId="339"/>
            <ac:spMk id="3" creationId="{E2D98A41-FEEC-E39B-2902-BCD923A8119A}"/>
          </ac:spMkLst>
        </pc:spChg>
        <pc:picChg chg="add mod">
          <ac:chgData name="Mark Becholz" userId="4917ae60-fc73-43e5-8d09-765bcb4bf3ab" providerId="ADAL" clId="{322D78FD-964C-4217-92C9-A90F1A44DEDC}" dt="2023-12-04T18:27:54.139" v="119" actId="1076"/>
          <ac:picMkLst>
            <pc:docMk/>
            <pc:sldMk cId="3579554336" sldId="339"/>
            <ac:picMk id="4" creationId="{E2D69C2A-53D6-0F93-453E-BFE59C28BC7F}"/>
          </ac:picMkLst>
        </pc:picChg>
        <pc:picChg chg="add mod">
          <ac:chgData name="Mark Becholz" userId="4917ae60-fc73-43e5-8d09-765bcb4bf3ab" providerId="ADAL" clId="{322D78FD-964C-4217-92C9-A90F1A44DEDC}" dt="2023-12-04T18:27:56.698" v="120" actId="1076"/>
          <ac:picMkLst>
            <pc:docMk/>
            <pc:sldMk cId="3579554336" sldId="339"/>
            <ac:picMk id="5" creationId="{636D98F4-9079-0578-8217-58EA8DCE40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469570" y="1709739"/>
            <a:ext cx="9601201" cy="1724838"/>
          </a:xfrm>
        </p:spPr>
        <p:txBody>
          <a:bodyPr anchor="b">
            <a:normAutofit/>
          </a:bodyPr>
          <a:lstStyle>
            <a:lvl1pPr algn="ctr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69570" y="3434577"/>
            <a:ext cx="9601201" cy="2141033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374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569" y="1049337"/>
            <a:ext cx="9601201" cy="7762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8288" indent="-268288">
              <a:buFont typeface="Verdana" panose="020B0604030504040204" pitchFamily="34" charset="0"/>
              <a:buChar char="–"/>
              <a:defRPr sz="1900"/>
            </a:lvl1pPr>
            <a:lvl2pPr marL="534988" indent="-266700">
              <a:buFont typeface="Verdana" panose="020B0604030504040204" pitchFamily="34" charset="0"/>
              <a:buChar char="–"/>
              <a:defRPr sz="1900"/>
            </a:lvl2pPr>
            <a:lvl3pPr marL="803275" indent="-268288">
              <a:buFont typeface="Verdana" panose="020B0604030504040204" pitchFamily="34" charset="0"/>
              <a:buChar char="–"/>
              <a:defRPr sz="1900"/>
            </a:lvl3pPr>
            <a:lvl4pPr marL="1081088" indent="-277813">
              <a:buFont typeface="Verdana" panose="020B0604030504040204" pitchFamily="34" charset="0"/>
              <a:buChar char="–"/>
              <a:defRPr sz="1900"/>
            </a:lvl4pPr>
            <a:lvl5pPr marL="1347788" indent="-266700">
              <a:buFont typeface="Verdana" panose="020B0604030504040204" pitchFamily="34" charset="0"/>
              <a:buChar char="–"/>
              <a:defRPr sz="19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B11B65-7AEA-4521-B12C-2912FBCA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F3B2-5687-41F8-B673-2E694DB46F22}" type="datetimeFigureOut">
              <a:rPr lang="nl-NL"/>
              <a:pPr>
                <a:defRPr/>
              </a:pPr>
              <a:t>4-12-2023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E38D81-17CA-48DA-B8F2-344AF7A4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A81B34-D964-408F-AD54-940F60FD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D938-E178-46DE-90F4-8809D7E8F83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063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met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569" y="1049337"/>
            <a:ext cx="9601201" cy="7762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98BF2-C07E-4117-828F-FD6DB075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4FC5-EE83-428D-8863-1D0CF459C995}" type="datetimeFigureOut">
              <a:rPr lang="nl-NL"/>
              <a:pPr>
                <a:defRPr/>
              </a:pPr>
              <a:t>4-12-2023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B67E71-8E64-42BF-B8D7-E68486DC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1D9A5B-2351-4237-A49F-9A32DEBB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96F69-0457-40E8-BCC1-5D0AAF96A13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580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afbeelding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570" y="1109335"/>
            <a:ext cx="5762503" cy="7762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1469571" y="1962615"/>
            <a:ext cx="4975834" cy="42143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7500685" y="4004836"/>
            <a:ext cx="4680000" cy="2649963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7500685" y="1280242"/>
            <a:ext cx="4680000" cy="2626982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DDCC0FD-7EF1-4980-847D-AAFD36967DB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551B-4995-403A-9956-EF0FF7AA1557}" type="datetimeFigureOut">
              <a:rPr lang="nl-NL"/>
              <a:pPr>
                <a:defRPr/>
              </a:pPr>
              <a:t>4-12-2023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52D76D2B-528E-470C-809E-34474896C6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4800B44F-0146-4A37-90B5-3A16CC08D9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5072DBE-1E12-4228-A741-BD91936EF2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889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afbeelding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6188927" y="3441700"/>
            <a:ext cx="5991758" cy="3213099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0" y="3441700"/>
            <a:ext cx="6010507" cy="3213099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69569" y="1049337"/>
            <a:ext cx="9601201" cy="7762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/>
          </p:nvPr>
        </p:nvSpPr>
        <p:spPr>
          <a:xfrm>
            <a:off x="1469570" y="1825625"/>
            <a:ext cx="9601201" cy="15179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396DBF05-00DD-4C8B-890D-4EB546D7C99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6A03-DAED-4129-AF84-38D2323F4026}" type="datetimeFigureOut">
              <a:rPr lang="nl-NL"/>
              <a:pPr>
                <a:defRPr/>
              </a:pPr>
              <a:t>4-12-2023</a:t>
            </a:fld>
            <a:endParaRPr lang="nl-NL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9044D1B-323D-4E40-90EB-0F82BA6136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7E528FD-2D13-45A3-8BF8-F64EABAB96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2368-ACED-4362-8BF6-0EBB427F04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326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e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2682" y="1101621"/>
            <a:ext cx="5530342" cy="7762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122682" y="2012846"/>
            <a:ext cx="5530341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-1" y="1101621"/>
            <a:ext cx="5843239" cy="5540477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3855001-F6D7-4F34-B7E3-6F882893E6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16C0-F813-4ABC-82A1-E6FF4F1CB9C0}" type="datetimeFigureOut">
              <a:rPr lang="nl-NL"/>
              <a:pPr>
                <a:defRPr/>
              </a:pPr>
              <a:t>4-12-2023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99B3BDD3-45AA-4F58-853D-8AC2425884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4471F15-473D-4078-A6BC-F390AEAC08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FEEB206-EA62-4DED-B3D3-690442C7DE8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7961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0" y="3950772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9"/>
          <p:cNvSpPr>
            <a:spLocks noGrp="1"/>
          </p:cNvSpPr>
          <p:nvPr>
            <p:ph type="pic" sz="quarter" idx="16"/>
          </p:nvPr>
        </p:nvSpPr>
        <p:spPr>
          <a:xfrm>
            <a:off x="4098000" y="3950772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17"/>
          </p:nvPr>
        </p:nvSpPr>
        <p:spPr>
          <a:xfrm>
            <a:off x="8196000" y="3950772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5" name="Tijdelijke aanduiding voor afbeelding 9"/>
          <p:cNvSpPr>
            <a:spLocks noGrp="1"/>
          </p:cNvSpPr>
          <p:nvPr>
            <p:ph type="pic" sz="quarter" idx="18"/>
          </p:nvPr>
        </p:nvSpPr>
        <p:spPr>
          <a:xfrm>
            <a:off x="0" y="1122699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ijdelijke aanduiding voor afbeelding 9"/>
          <p:cNvSpPr>
            <a:spLocks noGrp="1"/>
          </p:cNvSpPr>
          <p:nvPr>
            <p:ph type="pic" sz="quarter" idx="19"/>
          </p:nvPr>
        </p:nvSpPr>
        <p:spPr>
          <a:xfrm>
            <a:off x="4098000" y="1122699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20"/>
          </p:nvPr>
        </p:nvSpPr>
        <p:spPr>
          <a:xfrm>
            <a:off x="8196000" y="1122699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F8CE7FA6-EB9E-4DCF-A082-948DB405B2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79A1-9C10-4A60-B0F9-9D9B176E253C}" type="datetimeFigureOut">
              <a:rPr lang="nl-NL"/>
              <a:pPr>
                <a:defRPr/>
              </a:pPr>
              <a:t>4-12-2023</a:t>
            </a:fld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1C09CBCF-1142-455A-8B66-5A702098017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BCB90E1A-2CCE-444E-B6B7-6C0AA938DA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E779CF68-5FAB-4954-89C9-4751980EF42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8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0" y="671513"/>
            <a:ext cx="12192000" cy="5970587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E55625AC-935E-4593-89E7-404460EA7E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1B8C-DF63-4BBC-817E-3857EF0085EE}" type="datetimeFigureOut">
              <a:rPr lang="nl-NL"/>
              <a:pPr>
                <a:defRPr/>
              </a:pPr>
              <a:t>4-12-2023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3825E79-7094-45F0-A6C2-E646C257A9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CE98E82-1D31-41C9-ADCB-C7774D298E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1DA5A59-4D3E-4011-998B-D532CDF7FC0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13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03315" y="1126836"/>
            <a:ext cx="9937340" cy="1365632"/>
          </a:xfrm>
        </p:spPr>
        <p:txBody>
          <a:bodyPr anchor="b"/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29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0CC6D9AF-05D3-4F90-9640-8F796CAFBA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70025" y="1049338"/>
            <a:ext cx="96012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FE6C8665-3044-46C9-B7EB-5230D7760A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70025" y="1825625"/>
            <a:ext cx="96012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0137EA-414C-4D55-82AE-0751395D8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6642100"/>
            <a:ext cx="2111375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43DB346-AF58-42AF-B19D-A515E6C64062}" type="datetimeFigureOut">
              <a:rPr lang="nl-NL"/>
              <a:pPr>
                <a:defRPr/>
              </a:pPr>
              <a:t>4-12-2023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7A497F-289F-4E48-BD16-EF3FA3660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6025" y="6642100"/>
            <a:ext cx="4397375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75D82E-72ED-4857-A1CB-F227F2F84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42100"/>
            <a:ext cx="2460625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9BBDA73B-BCC7-4A1A-8D0D-186468F3C4C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6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268288" indent="-268288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7813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67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F9C3Z36XP1svOMesEpGHJvfYc5K19J0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7A3GMqjws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E9262-93D6-865E-0A8D-1D53762F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D98A41-FEEC-E39B-2902-BCD923A81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  <a:p>
            <a:r>
              <a:rPr lang="nl-NL" dirty="0"/>
              <a:t>Briefing</a:t>
            </a:r>
          </a:p>
          <a:p>
            <a:r>
              <a:rPr lang="nl-NL" dirty="0"/>
              <a:t>Trapping</a:t>
            </a:r>
          </a:p>
          <a:p>
            <a:r>
              <a:rPr lang="nl-NL" dirty="0"/>
              <a:t>Clips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66E242D9-FC2A-498F-A159-47FA880B3835" descr="IMG_1395.jpg">
            <a:extLst>
              <a:ext uri="{FF2B5EF4-FFF2-40B4-BE49-F238E27FC236}">
                <a16:creationId xmlns:a16="http://schemas.microsoft.com/office/drawing/2014/main" id="{E2D69C2A-53D6-0F93-453E-BFE59C28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46" y="1376935"/>
            <a:ext cx="3072463" cy="20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818E64A8-662B-40AC-8173-D123EAB91C9F" descr="IMG_1898.JPG">
            <a:extLst>
              <a:ext uri="{FF2B5EF4-FFF2-40B4-BE49-F238E27FC236}">
                <a16:creationId xmlns:a16="http://schemas.microsoft.com/office/drawing/2014/main" id="{636D98F4-9079-0578-8217-58EA8DCE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26" y="3733444"/>
            <a:ext cx="3044483" cy="20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5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D2AC6-46EB-95CD-7666-105003ED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CFCDFC-5159-F966-BE4C-AAC1CF64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Help de spelers! </a:t>
            </a:r>
            <a:br>
              <a:rPr lang="nl-NL" dirty="0"/>
            </a:br>
            <a:r>
              <a:rPr lang="nl-NL" dirty="0"/>
              <a:t>Nieuwe interpretatie voor iedereen!</a:t>
            </a:r>
          </a:p>
          <a:p>
            <a:r>
              <a:rPr lang="nl-NL" dirty="0"/>
              <a:t>Bespreek dit vooraf met beide coaches en aanvoerders;</a:t>
            </a:r>
          </a:p>
          <a:p>
            <a:r>
              <a:rPr lang="nl-NL" dirty="0"/>
              <a:t>Geen heksenjacht!</a:t>
            </a:r>
          </a:p>
          <a:p>
            <a:r>
              <a:rPr lang="nl-NL" dirty="0"/>
              <a:t>Blijf om je heen kijken;</a:t>
            </a:r>
          </a:p>
          <a:p>
            <a:r>
              <a:rPr lang="nl-NL" dirty="0"/>
              <a:t>Ondersteunende scheids meehelpen;</a:t>
            </a:r>
          </a:p>
          <a:p>
            <a:r>
              <a:rPr lang="nl-NL" dirty="0"/>
              <a:t>Jij geeft aan waar de pass naartoe moet;</a:t>
            </a:r>
          </a:p>
          <a:p>
            <a:r>
              <a:rPr lang="nl-NL" dirty="0"/>
              <a:t>Binnen hoelang moet de ‘vrije pass’ worden gespeeld? </a:t>
            </a:r>
            <a:br>
              <a:rPr lang="nl-NL" dirty="0"/>
            </a:br>
            <a:r>
              <a:rPr lang="nl-NL" dirty="0"/>
              <a:t>Een-en-</a:t>
            </a:r>
            <a:r>
              <a:rPr lang="nl-NL" dirty="0" err="1"/>
              <a:t>twin</a:t>
            </a:r>
            <a:r>
              <a:rPr lang="nl-NL" dirty="0"/>
              <a:t>-tig – twee-en-</a:t>
            </a:r>
            <a:r>
              <a:rPr lang="nl-NL" dirty="0" err="1"/>
              <a:t>twint</a:t>
            </a:r>
            <a:r>
              <a:rPr lang="nl-NL" dirty="0"/>
              <a:t>-</a:t>
            </a:r>
            <a:r>
              <a:rPr lang="nl-NL" dirty="0" err="1"/>
              <a:t>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54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119DD-06EE-EC78-F8E1-5071A2E9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39F4D5-D5FA-A2A5-AD77-DC66C4FE8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https://www.youtube.com/playlist?list=PLF9C3Z36XP1svOMesEpGHJvfYc5K19J0B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64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439B0-CF2C-47B9-ADD8-B22C3F39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Briefing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A44811-525E-A76D-D683-43A2CC2B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</a:t>
            </a:r>
            <a:r>
              <a:rPr lang="nl-NL" dirty="0" err="1">
                <a:hlinkClick r:id="rId2"/>
              </a:rPr>
              <a:t>watch</a:t>
            </a:r>
            <a:r>
              <a:rPr lang="nl-NL" dirty="0">
                <a:hlinkClick r:id="rId2"/>
              </a:rPr>
              <a:t>?v=</a:t>
            </a:r>
            <a:r>
              <a:rPr lang="nl-NL" dirty="0" err="1">
                <a:hlinkClick r:id="rId2"/>
              </a:rPr>
              <a:t>S7A3GMqjws4</a:t>
            </a:r>
            <a:endParaRPr lang="nl-NL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506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ort, hockey, persoon, Sport&#10;&#10;Automatisch gegenereerde beschrijving">
            <a:extLst>
              <a:ext uri="{FF2B5EF4-FFF2-40B4-BE49-F238E27FC236}">
                <a16:creationId xmlns:a16="http://schemas.microsoft.com/office/drawing/2014/main" id="{10ECAAC4-1BF0-7965-6496-860F039A2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b="3666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E16448-A9EF-9B26-D7B3-28141FED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384" y="0"/>
            <a:ext cx="5006946" cy="776288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Trapping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AD48B84-D2DE-2AF4-E648-7E3D085840B0}"/>
              </a:ext>
            </a:extLst>
          </p:cNvPr>
          <p:cNvSpPr/>
          <p:nvPr/>
        </p:nvSpPr>
        <p:spPr>
          <a:xfrm>
            <a:off x="8404327" y="248773"/>
            <a:ext cx="2667485" cy="776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73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439B0-CF2C-47B9-ADD8-B22C3F39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Trapping: de basis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A44811-525E-A76D-D683-43A2CC2B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moét een opening voor de pass zijn;</a:t>
            </a:r>
          </a:p>
          <a:p>
            <a:r>
              <a:rPr lang="nl-NL" dirty="0"/>
              <a:t>Deze opening moét worden gebruikt;</a:t>
            </a:r>
          </a:p>
          <a:p>
            <a:r>
              <a:rPr lang="nl-NL" dirty="0"/>
              <a:t>De eerste pass is ‘vrij’;</a:t>
            </a:r>
          </a:p>
          <a:p>
            <a:r>
              <a:rPr lang="nl-NL" dirty="0"/>
              <a:t>Er is sprake van trapping wanneer er een balk bij betrokken is;</a:t>
            </a:r>
          </a:p>
          <a:p>
            <a:r>
              <a:rPr lang="nl-NL" dirty="0"/>
              <a:t>De scheids heeft een begeleidende rol.</a:t>
            </a:r>
          </a:p>
        </p:txBody>
      </p:sp>
    </p:spTree>
    <p:extLst>
      <p:ext uri="{BB962C8B-B14F-4D97-AF65-F5344CB8AC3E}">
        <p14:creationId xmlns:p14="http://schemas.microsoft.com/office/powerpoint/2010/main" val="1318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037FD-B70B-70BB-C8BB-EBCA8576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vrije pass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44893-A3B9-1D6B-C6BB-8F09D87D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‘de vrije pass’ duurt net zolang als de bal een stick of de balk raakt;</a:t>
            </a:r>
          </a:p>
          <a:p>
            <a:r>
              <a:rPr lang="nl-NL" dirty="0"/>
              <a:t>De vrije ruimte moet minimaal één sticklengte zijn;</a:t>
            </a:r>
          </a:p>
          <a:p>
            <a:r>
              <a:rPr lang="nl-NL" dirty="0"/>
              <a:t>Tegenstander mag na de aanname van de ‘vrije pass’ meteen druk zetten/aanvallen.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374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ndbal veld ontwerp">
            <a:extLst>
              <a:ext uri="{FF2B5EF4-FFF2-40B4-BE49-F238E27FC236}">
                <a16:creationId xmlns:a16="http://schemas.microsoft.com/office/drawing/2014/main" id="{77F28B0D-C82E-C9A7-20D2-9D4E76C8E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2865" r="11835" b="11029"/>
          <a:stretch/>
        </p:blipFill>
        <p:spPr bwMode="auto">
          <a:xfrm>
            <a:off x="2786208" y="681040"/>
            <a:ext cx="6791418" cy="59009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achebekje 4">
            <a:extLst>
              <a:ext uri="{FF2B5EF4-FFF2-40B4-BE49-F238E27FC236}">
                <a16:creationId xmlns:a16="http://schemas.microsoft.com/office/drawing/2014/main" id="{16C0C8C4-F6A1-2F9D-118D-540CA7949D91}"/>
              </a:ext>
            </a:extLst>
          </p:cNvPr>
          <p:cNvSpPr/>
          <p:nvPr/>
        </p:nvSpPr>
        <p:spPr>
          <a:xfrm>
            <a:off x="8404600" y="5094116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Lachebekje 5">
            <a:extLst>
              <a:ext uri="{FF2B5EF4-FFF2-40B4-BE49-F238E27FC236}">
                <a16:creationId xmlns:a16="http://schemas.microsoft.com/office/drawing/2014/main" id="{9D1A9831-E324-38B8-82B3-714CBFE66D1F}"/>
              </a:ext>
            </a:extLst>
          </p:cNvPr>
          <p:cNvSpPr/>
          <p:nvPr/>
        </p:nvSpPr>
        <p:spPr>
          <a:xfrm>
            <a:off x="6612126" y="3546674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Lachebekje 6">
            <a:extLst>
              <a:ext uri="{FF2B5EF4-FFF2-40B4-BE49-F238E27FC236}">
                <a16:creationId xmlns:a16="http://schemas.microsoft.com/office/drawing/2014/main" id="{8769E8D8-D058-8EC6-2B92-BFED4771A58E}"/>
              </a:ext>
            </a:extLst>
          </p:cNvPr>
          <p:cNvSpPr/>
          <p:nvPr/>
        </p:nvSpPr>
        <p:spPr>
          <a:xfrm>
            <a:off x="5282100" y="3597898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Lachebekje 7">
            <a:extLst>
              <a:ext uri="{FF2B5EF4-FFF2-40B4-BE49-F238E27FC236}">
                <a16:creationId xmlns:a16="http://schemas.microsoft.com/office/drawing/2014/main" id="{C04126B0-1510-DAE0-EB52-0F4239168C70}"/>
              </a:ext>
            </a:extLst>
          </p:cNvPr>
          <p:cNvSpPr/>
          <p:nvPr/>
        </p:nvSpPr>
        <p:spPr>
          <a:xfrm>
            <a:off x="4854397" y="4555372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Lachebekje 8">
            <a:extLst>
              <a:ext uri="{FF2B5EF4-FFF2-40B4-BE49-F238E27FC236}">
                <a16:creationId xmlns:a16="http://schemas.microsoft.com/office/drawing/2014/main" id="{3321C371-FFBC-EAB0-B4F7-31FAE2B5AD9A}"/>
              </a:ext>
            </a:extLst>
          </p:cNvPr>
          <p:cNvSpPr/>
          <p:nvPr/>
        </p:nvSpPr>
        <p:spPr>
          <a:xfrm>
            <a:off x="7823392" y="3592903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Lachebekje 9">
            <a:extLst>
              <a:ext uri="{FF2B5EF4-FFF2-40B4-BE49-F238E27FC236}">
                <a16:creationId xmlns:a16="http://schemas.microsoft.com/office/drawing/2014/main" id="{DD8E4392-FC6A-D8B9-C05F-31A72F0AC88E}"/>
              </a:ext>
            </a:extLst>
          </p:cNvPr>
          <p:cNvSpPr/>
          <p:nvPr/>
        </p:nvSpPr>
        <p:spPr>
          <a:xfrm>
            <a:off x="5968065" y="1466459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Lachebekje 10">
            <a:extLst>
              <a:ext uri="{FF2B5EF4-FFF2-40B4-BE49-F238E27FC236}">
                <a16:creationId xmlns:a16="http://schemas.microsoft.com/office/drawing/2014/main" id="{E12B395C-9F8E-5BAA-D434-95AD444DB7F4}"/>
              </a:ext>
            </a:extLst>
          </p:cNvPr>
          <p:cNvSpPr/>
          <p:nvPr/>
        </p:nvSpPr>
        <p:spPr>
          <a:xfrm>
            <a:off x="7145592" y="2838900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Lachebekje 11">
            <a:extLst>
              <a:ext uri="{FF2B5EF4-FFF2-40B4-BE49-F238E27FC236}">
                <a16:creationId xmlns:a16="http://schemas.microsoft.com/office/drawing/2014/main" id="{4936CD4F-37D4-9CE8-B67B-B4173CED8DB2}"/>
              </a:ext>
            </a:extLst>
          </p:cNvPr>
          <p:cNvSpPr/>
          <p:nvPr/>
        </p:nvSpPr>
        <p:spPr>
          <a:xfrm>
            <a:off x="5879575" y="3770358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Lachebekje 12">
            <a:extLst>
              <a:ext uri="{FF2B5EF4-FFF2-40B4-BE49-F238E27FC236}">
                <a16:creationId xmlns:a16="http://schemas.microsoft.com/office/drawing/2014/main" id="{29FE3E81-0937-E27A-AFD8-C96BC09C0A1A}"/>
              </a:ext>
            </a:extLst>
          </p:cNvPr>
          <p:cNvSpPr/>
          <p:nvPr/>
        </p:nvSpPr>
        <p:spPr>
          <a:xfrm>
            <a:off x="7734902" y="5125113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Lachebekje 13">
            <a:extLst>
              <a:ext uri="{FF2B5EF4-FFF2-40B4-BE49-F238E27FC236}">
                <a16:creationId xmlns:a16="http://schemas.microsoft.com/office/drawing/2014/main" id="{F538A567-A46D-827F-5C21-DB9C85B2CF19}"/>
              </a:ext>
            </a:extLst>
          </p:cNvPr>
          <p:cNvSpPr/>
          <p:nvPr/>
        </p:nvSpPr>
        <p:spPr>
          <a:xfrm>
            <a:off x="5451706" y="2657003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Lachebekje 14">
            <a:extLst>
              <a:ext uri="{FF2B5EF4-FFF2-40B4-BE49-F238E27FC236}">
                <a16:creationId xmlns:a16="http://schemas.microsoft.com/office/drawing/2014/main" id="{71E3F72F-95E0-94D8-B93A-F2AD2A5F7612}"/>
              </a:ext>
            </a:extLst>
          </p:cNvPr>
          <p:cNvSpPr/>
          <p:nvPr/>
        </p:nvSpPr>
        <p:spPr>
          <a:xfrm>
            <a:off x="7661785" y="4543299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Lachebekje 15">
            <a:extLst>
              <a:ext uri="{FF2B5EF4-FFF2-40B4-BE49-F238E27FC236}">
                <a16:creationId xmlns:a16="http://schemas.microsoft.com/office/drawing/2014/main" id="{647DA52E-08FB-604F-00EB-379CED9CE7B9}"/>
              </a:ext>
            </a:extLst>
          </p:cNvPr>
          <p:cNvSpPr/>
          <p:nvPr/>
        </p:nvSpPr>
        <p:spPr>
          <a:xfrm>
            <a:off x="5891698" y="5104625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Pijl: omlaag 16">
            <a:extLst>
              <a:ext uri="{FF2B5EF4-FFF2-40B4-BE49-F238E27FC236}">
                <a16:creationId xmlns:a16="http://schemas.microsoft.com/office/drawing/2014/main" id="{468C0BE3-131E-7EA2-17D6-1A7007B44F69}"/>
              </a:ext>
            </a:extLst>
          </p:cNvPr>
          <p:cNvSpPr/>
          <p:nvPr/>
        </p:nvSpPr>
        <p:spPr>
          <a:xfrm rot="9517585">
            <a:off x="8373452" y="3967589"/>
            <a:ext cx="298811" cy="78397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6354C57-5F25-55BE-1DC5-2D481E84E850}"/>
              </a:ext>
            </a:extLst>
          </p:cNvPr>
          <p:cNvSpPr txBox="1"/>
          <p:nvPr/>
        </p:nvSpPr>
        <p:spPr>
          <a:xfrm>
            <a:off x="540048" y="2233836"/>
            <a:ext cx="190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Goed</a:t>
            </a:r>
          </a:p>
        </p:txBody>
      </p:sp>
      <p:pic>
        <p:nvPicPr>
          <p:cNvPr id="19" name="Graphic 18" descr="Vinkje met effen opvulling">
            <a:extLst>
              <a:ext uri="{FF2B5EF4-FFF2-40B4-BE49-F238E27FC236}">
                <a16:creationId xmlns:a16="http://schemas.microsoft.com/office/drawing/2014/main" id="{A3617A84-97CF-165D-AE9F-0D50B2CB2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973" y="2834963"/>
            <a:ext cx="914400" cy="91440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51E398B9-B3BF-98FD-D674-0C070FD448F9}"/>
              </a:ext>
            </a:extLst>
          </p:cNvPr>
          <p:cNvSpPr/>
          <p:nvPr/>
        </p:nvSpPr>
        <p:spPr>
          <a:xfrm>
            <a:off x="8418371" y="4839605"/>
            <a:ext cx="293549" cy="3085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6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03502 -0.13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ndbal veld ontwerp">
            <a:extLst>
              <a:ext uri="{FF2B5EF4-FFF2-40B4-BE49-F238E27FC236}">
                <a16:creationId xmlns:a16="http://schemas.microsoft.com/office/drawing/2014/main" id="{77F28B0D-C82E-C9A7-20D2-9D4E76C8E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2865" r="11835" b="11029"/>
          <a:stretch/>
        </p:blipFill>
        <p:spPr bwMode="auto">
          <a:xfrm>
            <a:off x="2786208" y="681040"/>
            <a:ext cx="6791418" cy="59009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achebekje 4">
            <a:extLst>
              <a:ext uri="{FF2B5EF4-FFF2-40B4-BE49-F238E27FC236}">
                <a16:creationId xmlns:a16="http://schemas.microsoft.com/office/drawing/2014/main" id="{16C0C8C4-F6A1-2F9D-118D-540CA7949D91}"/>
              </a:ext>
            </a:extLst>
          </p:cNvPr>
          <p:cNvSpPr/>
          <p:nvPr/>
        </p:nvSpPr>
        <p:spPr>
          <a:xfrm>
            <a:off x="8486657" y="5231980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Lachebekje 5">
            <a:extLst>
              <a:ext uri="{FF2B5EF4-FFF2-40B4-BE49-F238E27FC236}">
                <a16:creationId xmlns:a16="http://schemas.microsoft.com/office/drawing/2014/main" id="{9D1A9831-E324-38B8-82B3-714CBFE66D1F}"/>
              </a:ext>
            </a:extLst>
          </p:cNvPr>
          <p:cNvSpPr/>
          <p:nvPr/>
        </p:nvSpPr>
        <p:spPr>
          <a:xfrm>
            <a:off x="6612126" y="3546674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Lachebekje 6">
            <a:extLst>
              <a:ext uri="{FF2B5EF4-FFF2-40B4-BE49-F238E27FC236}">
                <a16:creationId xmlns:a16="http://schemas.microsoft.com/office/drawing/2014/main" id="{8769E8D8-D058-8EC6-2B92-BFED4771A58E}"/>
              </a:ext>
            </a:extLst>
          </p:cNvPr>
          <p:cNvSpPr/>
          <p:nvPr/>
        </p:nvSpPr>
        <p:spPr>
          <a:xfrm>
            <a:off x="5282100" y="3597898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Lachebekje 7">
            <a:extLst>
              <a:ext uri="{FF2B5EF4-FFF2-40B4-BE49-F238E27FC236}">
                <a16:creationId xmlns:a16="http://schemas.microsoft.com/office/drawing/2014/main" id="{C04126B0-1510-DAE0-EB52-0F4239168C70}"/>
              </a:ext>
            </a:extLst>
          </p:cNvPr>
          <p:cNvSpPr/>
          <p:nvPr/>
        </p:nvSpPr>
        <p:spPr>
          <a:xfrm>
            <a:off x="4854397" y="4555372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Lachebekje 8">
            <a:extLst>
              <a:ext uri="{FF2B5EF4-FFF2-40B4-BE49-F238E27FC236}">
                <a16:creationId xmlns:a16="http://schemas.microsoft.com/office/drawing/2014/main" id="{3321C371-FFBC-EAB0-B4F7-31FAE2B5AD9A}"/>
              </a:ext>
            </a:extLst>
          </p:cNvPr>
          <p:cNvSpPr/>
          <p:nvPr/>
        </p:nvSpPr>
        <p:spPr>
          <a:xfrm>
            <a:off x="7919881" y="3749363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Lachebekje 9">
            <a:extLst>
              <a:ext uri="{FF2B5EF4-FFF2-40B4-BE49-F238E27FC236}">
                <a16:creationId xmlns:a16="http://schemas.microsoft.com/office/drawing/2014/main" id="{DD8E4392-FC6A-D8B9-C05F-31A72F0AC88E}"/>
              </a:ext>
            </a:extLst>
          </p:cNvPr>
          <p:cNvSpPr/>
          <p:nvPr/>
        </p:nvSpPr>
        <p:spPr>
          <a:xfrm>
            <a:off x="5968065" y="1466459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Lachebekje 10">
            <a:extLst>
              <a:ext uri="{FF2B5EF4-FFF2-40B4-BE49-F238E27FC236}">
                <a16:creationId xmlns:a16="http://schemas.microsoft.com/office/drawing/2014/main" id="{E12B395C-9F8E-5BAA-D434-95AD444DB7F4}"/>
              </a:ext>
            </a:extLst>
          </p:cNvPr>
          <p:cNvSpPr/>
          <p:nvPr/>
        </p:nvSpPr>
        <p:spPr>
          <a:xfrm>
            <a:off x="7145592" y="2838900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Lachebekje 11">
            <a:extLst>
              <a:ext uri="{FF2B5EF4-FFF2-40B4-BE49-F238E27FC236}">
                <a16:creationId xmlns:a16="http://schemas.microsoft.com/office/drawing/2014/main" id="{4936CD4F-37D4-9CE8-B67B-B4173CED8DB2}"/>
              </a:ext>
            </a:extLst>
          </p:cNvPr>
          <p:cNvSpPr/>
          <p:nvPr/>
        </p:nvSpPr>
        <p:spPr>
          <a:xfrm>
            <a:off x="5879575" y="3770358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Lachebekje 12">
            <a:extLst>
              <a:ext uri="{FF2B5EF4-FFF2-40B4-BE49-F238E27FC236}">
                <a16:creationId xmlns:a16="http://schemas.microsoft.com/office/drawing/2014/main" id="{29FE3E81-0937-E27A-AFD8-C96BC09C0A1A}"/>
              </a:ext>
            </a:extLst>
          </p:cNvPr>
          <p:cNvSpPr/>
          <p:nvPr/>
        </p:nvSpPr>
        <p:spPr>
          <a:xfrm>
            <a:off x="7887890" y="4902666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Lachebekje 13">
            <a:extLst>
              <a:ext uri="{FF2B5EF4-FFF2-40B4-BE49-F238E27FC236}">
                <a16:creationId xmlns:a16="http://schemas.microsoft.com/office/drawing/2014/main" id="{F538A567-A46D-827F-5C21-DB9C85B2CF19}"/>
              </a:ext>
            </a:extLst>
          </p:cNvPr>
          <p:cNvSpPr/>
          <p:nvPr/>
        </p:nvSpPr>
        <p:spPr>
          <a:xfrm>
            <a:off x="5451706" y="2657003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Lachebekje 14">
            <a:extLst>
              <a:ext uri="{FF2B5EF4-FFF2-40B4-BE49-F238E27FC236}">
                <a16:creationId xmlns:a16="http://schemas.microsoft.com/office/drawing/2014/main" id="{71E3F72F-95E0-94D8-B93A-F2AD2A5F7612}"/>
              </a:ext>
            </a:extLst>
          </p:cNvPr>
          <p:cNvSpPr/>
          <p:nvPr/>
        </p:nvSpPr>
        <p:spPr>
          <a:xfrm>
            <a:off x="8129493" y="4404707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Lachebekje 15">
            <a:extLst>
              <a:ext uri="{FF2B5EF4-FFF2-40B4-BE49-F238E27FC236}">
                <a16:creationId xmlns:a16="http://schemas.microsoft.com/office/drawing/2014/main" id="{647DA52E-08FB-604F-00EB-379CED9CE7B9}"/>
              </a:ext>
            </a:extLst>
          </p:cNvPr>
          <p:cNvSpPr/>
          <p:nvPr/>
        </p:nvSpPr>
        <p:spPr>
          <a:xfrm>
            <a:off x="5891698" y="5104625"/>
            <a:ext cx="516193" cy="48669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646A877-485D-F350-E98A-0F739EEB2472}"/>
              </a:ext>
            </a:extLst>
          </p:cNvPr>
          <p:cNvSpPr txBox="1"/>
          <p:nvPr/>
        </p:nvSpPr>
        <p:spPr>
          <a:xfrm>
            <a:off x="540048" y="2233836"/>
            <a:ext cx="190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Fout</a:t>
            </a:r>
          </a:p>
        </p:txBody>
      </p:sp>
      <p:pic>
        <p:nvPicPr>
          <p:cNvPr id="3" name="Graphic 2" descr="Sluiten met effen opvulling">
            <a:extLst>
              <a:ext uri="{FF2B5EF4-FFF2-40B4-BE49-F238E27FC236}">
                <a16:creationId xmlns:a16="http://schemas.microsoft.com/office/drawing/2014/main" id="{D28EE05D-45AE-6D03-ED12-3B567A563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973" y="2838900"/>
            <a:ext cx="914400" cy="914400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63970CA0-3A6D-216A-84AC-478906C71D07}"/>
              </a:ext>
            </a:extLst>
          </p:cNvPr>
          <p:cNvSpPr/>
          <p:nvPr/>
        </p:nvSpPr>
        <p:spPr>
          <a:xfrm>
            <a:off x="8486657" y="5002740"/>
            <a:ext cx="358911" cy="2936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178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diagram, lijn, cirkel, schets&#10;&#10;Automatisch gegenereerde beschrijving">
            <a:extLst>
              <a:ext uri="{FF2B5EF4-FFF2-40B4-BE49-F238E27FC236}">
                <a16:creationId xmlns:a16="http://schemas.microsoft.com/office/drawing/2014/main" id="{E32AC360-71EC-F3A6-1BC1-90B59500C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3" y="730694"/>
            <a:ext cx="10113594" cy="5820773"/>
          </a:xfrm>
        </p:spPr>
      </p:pic>
      <p:sp>
        <p:nvSpPr>
          <p:cNvPr id="2" name="Lachebekje 1">
            <a:extLst>
              <a:ext uri="{FF2B5EF4-FFF2-40B4-BE49-F238E27FC236}">
                <a16:creationId xmlns:a16="http://schemas.microsoft.com/office/drawing/2014/main" id="{450D3E83-7100-4FDB-D00A-A3816B6D98C1}"/>
              </a:ext>
            </a:extLst>
          </p:cNvPr>
          <p:cNvSpPr/>
          <p:nvPr/>
        </p:nvSpPr>
        <p:spPr>
          <a:xfrm>
            <a:off x="9357220" y="1337187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Lachebekje 2">
            <a:extLst>
              <a:ext uri="{FF2B5EF4-FFF2-40B4-BE49-F238E27FC236}">
                <a16:creationId xmlns:a16="http://schemas.microsoft.com/office/drawing/2014/main" id="{B9DDC619-D950-410A-2656-77935BD5517C}"/>
              </a:ext>
            </a:extLst>
          </p:cNvPr>
          <p:cNvSpPr/>
          <p:nvPr/>
        </p:nvSpPr>
        <p:spPr>
          <a:xfrm>
            <a:off x="6931741" y="1784555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Lachebekje 3">
            <a:extLst>
              <a:ext uri="{FF2B5EF4-FFF2-40B4-BE49-F238E27FC236}">
                <a16:creationId xmlns:a16="http://schemas.microsoft.com/office/drawing/2014/main" id="{6D5CB8D6-1465-0C69-AAEE-CFF133E6164C}"/>
              </a:ext>
            </a:extLst>
          </p:cNvPr>
          <p:cNvSpPr/>
          <p:nvPr/>
        </p:nvSpPr>
        <p:spPr>
          <a:xfrm>
            <a:off x="9971193" y="2046441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Lachebekje 5">
            <a:extLst>
              <a:ext uri="{FF2B5EF4-FFF2-40B4-BE49-F238E27FC236}">
                <a16:creationId xmlns:a16="http://schemas.microsoft.com/office/drawing/2014/main" id="{B6DAA3E5-FCF6-4EA9-18CD-E33E36B76835}"/>
              </a:ext>
            </a:extLst>
          </p:cNvPr>
          <p:cNvSpPr/>
          <p:nvPr/>
        </p:nvSpPr>
        <p:spPr>
          <a:xfrm>
            <a:off x="7057102" y="4214933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Lachebekje 6">
            <a:extLst>
              <a:ext uri="{FF2B5EF4-FFF2-40B4-BE49-F238E27FC236}">
                <a16:creationId xmlns:a16="http://schemas.microsoft.com/office/drawing/2014/main" id="{7F56A730-E402-6743-5F94-36A024DA7E6B}"/>
              </a:ext>
            </a:extLst>
          </p:cNvPr>
          <p:cNvSpPr/>
          <p:nvPr/>
        </p:nvSpPr>
        <p:spPr>
          <a:xfrm>
            <a:off x="9429281" y="1935830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Lachebekje 7">
            <a:extLst>
              <a:ext uri="{FF2B5EF4-FFF2-40B4-BE49-F238E27FC236}">
                <a16:creationId xmlns:a16="http://schemas.microsoft.com/office/drawing/2014/main" id="{36FE2242-DC70-A0B5-CEB1-3EF794635ED5}"/>
              </a:ext>
            </a:extLst>
          </p:cNvPr>
          <p:cNvSpPr/>
          <p:nvPr/>
        </p:nvSpPr>
        <p:spPr>
          <a:xfrm>
            <a:off x="3114366" y="3344778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Lachebekje 8">
            <a:extLst>
              <a:ext uri="{FF2B5EF4-FFF2-40B4-BE49-F238E27FC236}">
                <a16:creationId xmlns:a16="http://schemas.microsoft.com/office/drawing/2014/main" id="{5786C01F-CAB4-14CE-6D68-D0147D56440C}"/>
              </a:ext>
            </a:extLst>
          </p:cNvPr>
          <p:cNvSpPr/>
          <p:nvPr/>
        </p:nvSpPr>
        <p:spPr>
          <a:xfrm>
            <a:off x="10359499" y="1408469"/>
            <a:ext cx="516193" cy="486697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Lachebekje 9">
            <a:extLst>
              <a:ext uri="{FF2B5EF4-FFF2-40B4-BE49-F238E27FC236}">
                <a16:creationId xmlns:a16="http://schemas.microsoft.com/office/drawing/2014/main" id="{971012E6-0E82-6B20-47D8-8D95B6FF3A7A}"/>
              </a:ext>
            </a:extLst>
          </p:cNvPr>
          <p:cNvSpPr/>
          <p:nvPr/>
        </p:nvSpPr>
        <p:spPr>
          <a:xfrm>
            <a:off x="5300015" y="4824602"/>
            <a:ext cx="516193" cy="486697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Lachebekje 10">
            <a:extLst>
              <a:ext uri="{FF2B5EF4-FFF2-40B4-BE49-F238E27FC236}">
                <a16:creationId xmlns:a16="http://schemas.microsoft.com/office/drawing/2014/main" id="{D08B9704-46B0-33C2-BD28-296FDBA768FE}"/>
              </a:ext>
            </a:extLst>
          </p:cNvPr>
          <p:cNvSpPr/>
          <p:nvPr/>
        </p:nvSpPr>
        <p:spPr>
          <a:xfrm>
            <a:off x="9921456" y="3934872"/>
            <a:ext cx="516193" cy="486697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Lachebekje 11">
            <a:extLst>
              <a:ext uri="{FF2B5EF4-FFF2-40B4-BE49-F238E27FC236}">
                <a16:creationId xmlns:a16="http://schemas.microsoft.com/office/drawing/2014/main" id="{E6BE3449-837D-3A05-3124-0D784004A212}"/>
              </a:ext>
            </a:extLst>
          </p:cNvPr>
          <p:cNvSpPr/>
          <p:nvPr/>
        </p:nvSpPr>
        <p:spPr>
          <a:xfrm>
            <a:off x="10513105" y="3397731"/>
            <a:ext cx="516193" cy="486697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Lachebekje 12">
            <a:extLst>
              <a:ext uri="{FF2B5EF4-FFF2-40B4-BE49-F238E27FC236}">
                <a16:creationId xmlns:a16="http://schemas.microsoft.com/office/drawing/2014/main" id="{0F4A8334-48F5-BD4E-8A90-E763EB651349}"/>
              </a:ext>
            </a:extLst>
          </p:cNvPr>
          <p:cNvSpPr/>
          <p:nvPr/>
        </p:nvSpPr>
        <p:spPr>
          <a:xfrm>
            <a:off x="8147116" y="1651818"/>
            <a:ext cx="516193" cy="486697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Lachebekje 13">
            <a:extLst>
              <a:ext uri="{FF2B5EF4-FFF2-40B4-BE49-F238E27FC236}">
                <a16:creationId xmlns:a16="http://schemas.microsoft.com/office/drawing/2014/main" id="{BE015121-D0F3-6E68-FB75-A64B2DDFA430}"/>
              </a:ext>
            </a:extLst>
          </p:cNvPr>
          <p:cNvSpPr/>
          <p:nvPr/>
        </p:nvSpPr>
        <p:spPr>
          <a:xfrm>
            <a:off x="7145592" y="2838900"/>
            <a:ext cx="516193" cy="486697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BEF9804-2E75-D756-482A-0A94D98796ED}"/>
              </a:ext>
            </a:extLst>
          </p:cNvPr>
          <p:cNvSpPr txBox="1"/>
          <p:nvPr/>
        </p:nvSpPr>
        <p:spPr>
          <a:xfrm>
            <a:off x="143213" y="2090810"/>
            <a:ext cx="190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Fout</a:t>
            </a:r>
          </a:p>
        </p:txBody>
      </p:sp>
      <p:pic>
        <p:nvPicPr>
          <p:cNvPr id="18" name="Graphic 17" descr="Sluiten met effen opvulling">
            <a:extLst>
              <a:ext uri="{FF2B5EF4-FFF2-40B4-BE49-F238E27FC236}">
                <a16:creationId xmlns:a16="http://schemas.microsoft.com/office/drawing/2014/main" id="{12E78817-E0B8-2418-328C-E5B9FB038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538" y="2625048"/>
            <a:ext cx="914400" cy="914400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FD6BCA62-AF56-695A-83F0-A030C7914A00}"/>
              </a:ext>
            </a:extLst>
          </p:cNvPr>
          <p:cNvSpPr/>
          <p:nvPr/>
        </p:nvSpPr>
        <p:spPr>
          <a:xfrm>
            <a:off x="10032777" y="1497537"/>
            <a:ext cx="293549" cy="3085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01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diagram, lijn, cirkel, schets&#10;&#10;Automatisch gegenereerde beschrijving">
            <a:extLst>
              <a:ext uri="{FF2B5EF4-FFF2-40B4-BE49-F238E27FC236}">
                <a16:creationId xmlns:a16="http://schemas.microsoft.com/office/drawing/2014/main" id="{E32AC360-71EC-F3A6-1BC1-90B59500C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19" y="779942"/>
            <a:ext cx="10113594" cy="5820773"/>
          </a:xfrm>
        </p:spPr>
      </p:pic>
      <p:sp>
        <p:nvSpPr>
          <p:cNvPr id="2" name="Lachebekje 1">
            <a:extLst>
              <a:ext uri="{FF2B5EF4-FFF2-40B4-BE49-F238E27FC236}">
                <a16:creationId xmlns:a16="http://schemas.microsoft.com/office/drawing/2014/main" id="{450D3E83-7100-4FDB-D00A-A3816B6D98C1}"/>
              </a:ext>
            </a:extLst>
          </p:cNvPr>
          <p:cNvSpPr/>
          <p:nvPr/>
        </p:nvSpPr>
        <p:spPr>
          <a:xfrm>
            <a:off x="9357220" y="1358728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Lachebekje 2">
            <a:extLst>
              <a:ext uri="{FF2B5EF4-FFF2-40B4-BE49-F238E27FC236}">
                <a16:creationId xmlns:a16="http://schemas.microsoft.com/office/drawing/2014/main" id="{B9DDC619-D950-410A-2656-77935BD5517C}"/>
              </a:ext>
            </a:extLst>
          </p:cNvPr>
          <p:cNvSpPr/>
          <p:nvPr/>
        </p:nvSpPr>
        <p:spPr>
          <a:xfrm>
            <a:off x="6931741" y="1784555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Lachebekje 3">
            <a:extLst>
              <a:ext uri="{FF2B5EF4-FFF2-40B4-BE49-F238E27FC236}">
                <a16:creationId xmlns:a16="http://schemas.microsoft.com/office/drawing/2014/main" id="{6D5CB8D6-1465-0C69-AAEE-CFF133E6164C}"/>
              </a:ext>
            </a:extLst>
          </p:cNvPr>
          <p:cNvSpPr/>
          <p:nvPr/>
        </p:nvSpPr>
        <p:spPr>
          <a:xfrm>
            <a:off x="9357220" y="2038330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Lachebekje 5">
            <a:extLst>
              <a:ext uri="{FF2B5EF4-FFF2-40B4-BE49-F238E27FC236}">
                <a16:creationId xmlns:a16="http://schemas.microsoft.com/office/drawing/2014/main" id="{B6DAA3E5-FCF6-4EA9-18CD-E33E36B76835}"/>
              </a:ext>
            </a:extLst>
          </p:cNvPr>
          <p:cNvSpPr/>
          <p:nvPr/>
        </p:nvSpPr>
        <p:spPr>
          <a:xfrm>
            <a:off x="7057102" y="4214933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Lachebekje 6">
            <a:extLst>
              <a:ext uri="{FF2B5EF4-FFF2-40B4-BE49-F238E27FC236}">
                <a16:creationId xmlns:a16="http://schemas.microsoft.com/office/drawing/2014/main" id="{7F56A730-E402-6743-5F94-36A024DA7E6B}"/>
              </a:ext>
            </a:extLst>
          </p:cNvPr>
          <p:cNvSpPr/>
          <p:nvPr/>
        </p:nvSpPr>
        <p:spPr>
          <a:xfrm>
            <a:off x="9265788" y="3397731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Lachebekje 7">
            <a:extLst>
              <a:ext uri="{FF2B5EF4-FFF2-40B4-BE49-F238E27FC236}">
                <a16:creationId xmlns:a16="http://schemas.microsoft.com/office/drawing/2014/main" id="{36FE2242-DC70-A0B5-CEB1-3EF794635ED5}"/>
              </a:ext>
            </a:extLst>
          </p:cNvPr>
          <p:cNvSpPr/>
          <p:nvPr/>
        </p:nvSpPr>
        <p:spPr>
          <a:xfrm>
            <a:off x="3114366" y="3344778"/>
            <a:ext cx="427703" cy="447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Lachebekje 8">
            <a:extLst>
              <a:ext uri="{FF2B5EF4-FFF2-40B4-BE49-F238E27FC236}">
                <a16:creationId xmlns:a16="http://schemas.microsoft.com/office/drawing/2014/main" id="{5786C01F-CAB4-14CE-6D68-D0147D56440C}"/>
              </a:ext>
            </a:extLst>
          </p:cNvPr>
          <p:cNvSpPr/>
          <p:nvPr/>
        </p:nvSpPr>
        <p:spPr>
          <a:xfrm>
            <a:off x="10359499" y="1408469"/>
            <a:ext cx="480689" cy="486697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Lachebekje 9">
            <a:extLst>
              <a:ext uri="{FF2B5EF4-FFF2-40B4-BE49-F238E27FC236}">
                <a16:creationId xmlns:a16="http://schemas.microsoft.com/office/drawing/2014/main" id="{971012E6-0E82-6B20-47D8-8D95B6FF3A7A}"/>
              </a:ext>
            </a:extLst>
          </p:cNvPr>
          <p:cNvSpPr/>
          <p:nvPr/>
        </p:nvSpPr>
        <p:spPr>
          <a:xfrm>
            <a:off x="5300016" y="4824602"/>
            <a:ext cx="515766" cy="489733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Lachebekje 10">
            <a:extLst>
              <a:ext uri="{FF2B5EF4-FFF2-40B4-BE49-F238E27FC236}">
                <a16:creationId xmlns:a16="http://schemas.microsoft.com/office/drawing/2014/main" id="{D08B9704-46B0-33C2-BD28-296FDBA768FE}"/>
              </a:ext>
            </a:extLst>
          </p:cNvPr>
          <p:cNvSpPr/>
          <p:nvPr/>
        </p:nvSpPr>
        <p:spPr>
          <a:xfrm>
            <a:off x="9921457" y="3934873"/>
            <a:ext cx="477440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Lachebekje 11">
            <a:extLst>
              <a:ext uri="{FF2B5EF4-FFF2-40B4-BE49-F238E27FC236}">
                <a16:creationId xmlns:a16="http://schemas.microsoft.com/office/drawing/2014/main" id="{E6BE3449-837D-3A05-3124-0D784004A212}"/>
              </a:ext>
            </a:extLst>
          </p:cNvPr>
          <p:cNvSpPr/>
          <p:nvPr/>
        </p:nvSpPr>
        <p:spPr>
          <a:xfrm>
            <a:off x="10513105" y="3397731"/>
            <a:ext cx="480689" cy="486697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Lachebekje 12">
            <a:extLst>
              <a:ext uri="{FF2B5EF4-FFF2-40B4-BE49-F238E27FC236}">
                <a16:creationId xmlns:a16="http://schemas.microsoft.com/office/drawing/2014/main" id="{0F4A8334-48F5-BD4E-8A90-E763EB651349}"/>
              </a:ext>
            </a:extLst>
          </p:cNvPr>
          <p:cNvSpPr/>
          <p:nvPr/>
        </p:nvSpPr>
        <p:spPr>
          <a:xfrm>
            <a:off x="8147116" y="1651819"/>
            <a:ext cx="427703" cy="44736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Lachebekje 13">
            <a:extLst>
              <a:ext uri="{FF2B5EF4-FFF2-40B4-BE49-F238E27FC236}">
                <a16:creationId xmlns:a16="http://schemas.microsoft.com/office/drawing/2014/main" id="{BE015121-D0F3-6E68-FB75-A64B2DDFA430}"/>
              </a:ext>
            </a:extLst>
          </p:cNvPr>
          <p:cNvSpPr/>
          <p:nvPr/>
        </p:nvSpPr>
        <p:spPr>
          <a:xfrm>
            <a:off x="7145593" y="2838901"/>
            <a:ext cx="484240" cy="446884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4319F476-8222-536C-507F-C5FDB15C4322}"/>
              </a:ext>
            </a:extLst>
          </p:cNvPr>
          <p:cNvSpPr/>
          <p:nvPr/>
        </p:nvSpPr>
        <p:spPr>
          <a:xfrm>
            <a:off x="10185045" y="2159514"/>
            <a:ext cx="427703" cy="148156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EEA2E98-517E-4D7F-594A-21CD27801A72}"/>
              </a:ext>
            </a:extLst>
          </p:cNvPr>
          <p:cNvSpPr txBox="1"/>
          <p:nvPr/>
        </p:nvSpPr>
        <p:spPr>
          <a:xfrm>
            <a:off x="135011" y="2231923"/>
            <a:ext cx="190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Goed</a:t>
            </a:r>
          </a:p>
        </p:txBody>
      </p:sp>
      <p:pic>
        <p:nvPicPr>
          <p:cNvPr id="18" name="Graphic 17" descr="Vinkje met effen opvulling">
            <a:extLst>
              <a:ext uri="{FF2B5EF4-FFF2-40B4-BE49-F238E27FC236}">
                <a16:creationId xmlns:a16="http://schemas.microsoft.com/office/drawing/2014/main" id="{DCC52513-E1A6-8196-4557-B66EAE693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758" y="2816698"/>
            <a:ext cx="914400" cy="914400"/>
          </a:xfrm>
          <a:prstGeom prst="rect">
            <a:avLst/>
          </a:prstGeom>
        </p:spPr>
      </p:pic>
      <p:sp>
        <p:nvSpPr>
          <p:cNvPr id="19" name="Ovaal 18">
            <a:extLst>
              <a:ext uri="{FF2B5EF4-FFF2-40B4-BE49-F238E27FC236}">
                <a16:creationId xmlns:a16="http://schemas.microsoft.com/office/drawing/2014/main" id="{3BF65FCB-A148-CA5C-6198-F3E8B37BEBD9}"/>
              </a:ext>
            </a:extLst>
          </p:cNvPr>
          <p:cNvSpPr/>
          <p:nvPr/>
        </p:nvSpPr>
        <p:spPr>
          <a:xfrm>
            <a:off x="10032777" y="1497537"/>
            <a:ext cx="293549" cy="3085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1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0222 0.3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NHB">
      <a:dk1>
        <a:sysClr val="windowText" lastClr="000000"/>
      </a:dk1>
      <a:lt1>
        <a:sysClr val="window" lastClr="FFFFFF"/>
      </a:lt1>
      <a:dk2>
        <a:srgbClr val="6B6D70"/>
      </a:dk2>
      <a:lt2>
        <a:srgbClr val="E7E6E6"/>
      </a:lt2>
      <a:accent1>
        <a:srgbClr val="293770"/>
      </a:accent1>
      <a:accent2>
        <a:srgbClr val="E5251F"/>
      </a:accent2>
      <a:accent3>
        <a:srgbClr val="189CD8"/>
      </a:accent3>
      <a:accent4>
        <a:srgbClr val="E40870"/>
      </a:accent4>
      <a:accent5>
        <a:srgbClr val="FCC30A"/>
      </a:accent5>
      <a:accent6>
        <a:srgbClr val="0D9958"/>
      </a:accent6>
      <a:hlink>
        <a:srgbClr val="0563C1"/>
      </a:hlink>
      <a:folHlink>
        <a:srgbClr val="954F72"/>
      </a:folHlink>
    </a:clrScheme>
    <a:fontScheme name="KNH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C5DD1F32-772D-40D7-BCF1-2765EEE7C56C}" vid="{8DF698C8-833C-47F3-849A-8F6D079941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B9598B82EF64499C2421C8BC07CE4" ma:contentTypeVersion="7" ma:contentTypeDescription="Een nieuw document maken." ma:contentTypeScope="" ma:versionID="8e6bf97db4df0a717e9f9351b3e01965">
  <xsd:schema xmlns:xsd="http://www.w3.org/2001/XMLSchema" xmlns:xs="http://www.w3.org/2001/XMLSchema" xmlns:p="http://schemas.microsoft.com/office/2006/metadata/properties" xmlns:ns2="2a3deb8c-ed14-44fd-be25-307ad82403ef" targetNamespace="http://schemas.microsoft.com/office/2006/metadata/properties" ma:root="true" ma:fieldsID="68aca5a315619f367ff353706a1c9c3c" ns2:_="">
    <xsd:import namespace="2a3deb8c-ed14-44fd-be25-307ad8240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deb8c-ed14-44fd-be25-307ad8240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843D63-0FFD-46E2-B7B2-9CB280BD1C5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a3deb8c-ed14-44fd-be25-307ad82403e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31BD0D-E1E0-41C0-B086-BB616323BC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PresentatieKNHB</Template>
  <TotalTime>740</TotalTime>
  <Words>190</Words>
  <Application>Microsoft Office PowerPoint</Application>
  <PresentationFormat>Breedbeeld</PresentationFormat>
  <Paragraphs>37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Verdana</vt:lpstr>
      <vt:lpstr>Kantoorthema</vt:lpstr>
      <vt:lpstr>Welkom</vt:lpstr>
      <vt:lpstr>Briefing</vt:lpstr>
      <vt:lpstr> Trapping</vt:lpstr>
      <vt:lpstr>Trapping: de basis</vt:lpstr>
      <vt:lpstr>De vrije pass</vt:lpstr>
      <vt:lpstr>PowerPoint-presentatie</vt:lpstr>
      <vt:lpstr>PowerPoint-presentatie</vt:lpstr>
      <vt:lpstr>PowerPoint-presentatie</vt:lpstr>
      <vt:lpstr>PowerPoint-presentatie</vt:lpstr>
      <vt:lpstr>Tips</vt:lpstr>
      <vt:lpstr>Clips</vt:lpstr>
    </vt:vector>
  </TitlesOfParts>
  <Company>Koninklijke Nederlandse Hockey Bond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Maaike Smit</dc:creator>
  <cp:lastModifiedBy>Mark Becholz</cp:lastModifiedBy>
  <cp:revision>8</cp:revision>
  <dcterms:created xsi:type="dcterms:W3CDTF">2023-11-23T13:39:13Z</dcterms:created>
  <dcterms:modified xsi:type="dcterms:W3CDTF">2023-12-04T19:24:04Z</dcterms:modified>
</cp:coreProperties>
</file>